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  <p:sldMasterId id="2147483767" r:id="rId5"/>
  </p:sldMasterIdLst>
  <p:notesMasterIdLst>
    <p:notesMasterId r:id="rId23"/>
  </p:notesMasterIdLst>
  <p:handoutMasterIdLst>
    <p:handoutMasterId r:id="rId24"/>
  </p:handoutMasterIdLst>
  <p:sldIdLst>
    <p:sldId id="257" r:id="rId6"/>
    <p:sldId id="258" r:id="rId7"/>
    <p:sldId id="260" r:id="rId8"/>
    <p:sldId id="264" r:id="rId9"/>
    <p:sldId id="261" r:id="rId10"/>
    <p:sldId id="266" r:id="rId11"/>
    <p:sldId id="275" r:id="rId12"/>
    <p:sldId id="276" r:id="rId13"/>
    <p:sldId id="277" r:id="rId14"/>
    <p:sldId id="279" r:id="rId15"/>
    <p:sldId id="268" r:id="rId16"/>
    <p:sldId id="270" r:id="rId17"/>
    <p:sldId id="271" r:id="rId18"/>
    <p:sldId id="272" r:id="rId19"/>
    <p:sldId id="281" r:id="rId20"/>
    <p:sldId id="282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FCAF17"/>
    <a:srgbClr val="9AD1F0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/>
    <p:restoredTop sz="85893" autoAdjust="0"/>
  </p:normalViewPr>
  <p:slideViewPr>
    <p:cSldViewPr snapToGrid="0" snapToObjects="1">
      <p:cViewPr varScale="1">
        <p:scale>
          <a:sx n="132" d="100"/>
          <a:sy n="132" d="100"/>
        </p:scale>
        <p:origin x="1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DC55EB0A-5A4F-D58D-E7AC-8737DDC66A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C8A5664-5EFD-47AF-A0E4-0D0B9C8DEF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7BDE9-EF67-466D-A4E9-405BFA7708FF}" type="datetimeFigureOut">
              <a:rPr lang="hu-HU" smtClean="0"/>
              <a:t>2024. 05. 14.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0C9CADC-6D2B-2A0F-7BF6-F62A7D6C36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D6C27EA-6722-03B7-8704-D581A8410C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709B1-1ABA-4BB3-BA9A-2F768C99C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1477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4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5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12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7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44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2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2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7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60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29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1998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Arial" panose="020B0604020202020204" pitchFamily="34" charset="0"/>
                <a:ea typeface="Open Sans Light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444" y="390947"/>
            <a:ext cx="6194595" cy="556101"/>
          </a:xfrm>
        </p:spPr>
        <p:txBody>
          <a:bodyPr>
            <a:normAutofit/>
          </a:bodyPr>
          <a:lstStyle>
            <a:lvl1pPr algn="r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29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1998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84"/>
            <a:ext cx="3838778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628650" y="3859451"/>
            <a:ext cx="78867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29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1998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84"/>
            <a:ext cx="3838778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84"/>
            <a:ext cx="3838778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628650" y="3859451"/>
            <a:ext cx="78867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29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1998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8" y="2811146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6373384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1" y="6373383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1" y="636352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374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4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528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145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095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319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16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1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17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628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529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1"/>
            <a:ext cx="78867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475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80561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E27BD415-238C-F5C7-27C9-AA2BA7E7F81B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0561" y="365126"/>
            <a:ext cx="1838938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0561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0561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4BFB0CD-7514-890D-4B05-C9CE7676793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0561" y="365126"/>
            <a:ext cx="1838938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6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DFDF42-B683-3292-1E19-9172D9CA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981641"/>
            <a:ext cx="10515600" cy="2102840"/>
          </a:xfrm>
        </p:spPr>
        <p:txBody>
          <a:bodyPr/>
          <a:lstStyle/>
          <a:p>
            <a:pPr algn="ctr"/>
            <a:r>
              <a:rPr lang="hu-HU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Egyetemi Navigációs </a:t>
            </a:r>
            <a:r>
              <a:rPr lang="hu-HU" b="1" dirty="0" err="1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Fullstack</a:t>
            </a:r>
            <a:r>
              <a:rPr lang="hu-HU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 </a:t>
            </a:r>
            <a:br>
              <a:rPr lang="hu-HU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r>
              <a:rPr lang="hu-HU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Alkalmazás Fejlesztése</a:t>
            </a:r>
            <a:br>
              <a:rPr lang="hu-HU" sz="2500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br>
              <a:rPr lang="hu-HU" sz="2500" b="1" dirty="0">
                <a:solidFill>
                  <a:srgbClr val="FFAB40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</a:br>
            <a:r>
              <a:rPr lang="hu-HU" sz="1800" dirty="0" err="1">
                <a:solidFill>
                  <a:srgbClr val="151F39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Development</a:t>
            </a:r>
            <a:r>
              <a:rPr lang="hu-HU" sz="1800" dirty="0">
                <a:solidFill>
                  <a:srgbClr val="151F39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 of </a:t>
            </a:r>
            <a:r>
              <a:rPr lang="hu-HU" sz="1800" dirty="0">
                <a:solidFill>
                  <a:srgbClr val="151F39"/>
                </a:solidFill>
                <a:ea typeface="Open Sans Light" panose="020B0306030504020204" pitchFamily="34" charset="0"/>
              </a:rPr>
              <a:t>University </a:t>
            </a:r>
            <a:r>
              <a:rPr lang="hu-HU" sz="1800" dirty="0" err="1">
                <a:solidFill>
                  <a:srgbClr val="151F39"/>
                </a:solidFill>
                <a:ea typeface="Open Sans Light" panose="020B0306030504020204" pitchFamily="34" charset="0"/>
              </a:rPr>
              <a:t>Navigation</a:t>
            </a:r>
            <a:r>
              <a:rPr lang="hu-HU" sz="1800" dirty="0">
                <a:solidFill>
                  <a:srgbClr val="151F39"/>
                </a:solidFill>
                <a:ea typeface="Open Sans Light" panose="020B0306030504020204" pitchFamily="34" charset="0"/>
              </a:rPr>
              <a:t> </a:t>
            </a:r>
            <a:r>
              <a:rPr lang="hu-HU" sz="1800" dirty="0" err="1">
                <a:solidFill>
                  <a:srgbClr val="151F39"/>
                </a:solidFill>
                <a:ea typeface="Open Sans Light" panose="020B0306030504020204" pitchFamily="34" charset="0"/>
              </a:rPr>
              <a:t>Fullstack</a:t>
            </a:r>
            <a:r>
              <a:rPr lang="hu-HU" sz="1800" dirty="0">
                <a:solidFill>
                  <a:srgbClr val="151F39"/>
                </a:solidFill>
                <a:ea typeface="Open Sans Light" panose="020B0306030504020204" pitchFamily="34" charset="0"/>
              </a:rPr>
              <a:t> </a:t>
            </a:r>
            <a:r>
              <a:rPr lang="hu-HU" sz="1800" dirty="0" err="1">
                <a:solidFill>
                  <a:srgbClr val="151F39"/>
                </a:solidFill>
                <a:ea typeface="Open Sans Light" panose="020B0306030504020204" pitchFamily="34" charset="0"/>
              </a:rPr>
              <a:t>Application</a:t>
            </a:r>
            <a:endParaRPr lang="hu-HU" sz="2500" dirty="0">
              <a:solidFill>
                <a:srgbClr val="151F39"/>
              </a:solidFill>
              <a:latin typeface="Arial" panose="020B0604020202020204" pitchFamily="34" charset="0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07B608-A50C-025B-81DE-8786A7058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3429000"/>
            <a:ext cx="7886700" cy="3008375"/>
          </a:xfrm>
        </p:spPr>
        <p:txBody>
          <a:bodyPr>
            <a:normAutofit/>
          </a:bodyPr>
          <a:lstStyle/>
          <a:p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Név: </a:t>
            </a:r>
            <a:r>
              <a:rPr lang="hu-HU" sz="2000" b="1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Gyöngyösi Dávid</a:t>
            </a:r>
          </a:p>
          <a:p>
            <a:r>
              <a:rPr lang="hu-HU" sz="2000" dirty="0" err="1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Neptun</a:t>
            </a:r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: </a:t>
            </a:r>
            <a:r>
              <a:rPr lang="hu-HU" sz="2000" b="1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UAIM7R</a:t>
            </a:r>
          </a:p>
          <a:p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Törzsszám: T/009393/FI12904/N</a:t>
            </a:r>
          </a:p>
          <a:p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Szakirány: Szoftvertervezés- és fejlesztés specializáció</a:t>
            </a:r>
          </a:p>
          <a:p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Konzulens: Sipos Miklós – Egyetemi Tanársegéd</a:t>
            </a:r>
          </a:p>
          <a:p>
            <a:r>
              <a:rPr lang="hu-HU" sz="2000" dirty="0"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rPr>
              <a:t>2023/2024/2</a:t>
            </a:r>
          </a:p>
          <a:p>
            <a:endParaRPr lang="hu-HU" sz="2000" dirty="0">
              <a:latin typeface="Arial" panose="020B0604020202020204" pitchFamily="34" charset="0"/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ia számának helye 1">
            <a:extLst>
              <a:ext uri="{FF2B5EF4-FFF2-40B4-BE49-F238E27FC236}">
                <a16:creationId xmlns:a16="http://schemas.microsoft.com/office/drawing/2014/main" id="{A3CB21C5-59B6-A7A7-FBE5-8EC938800D50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9905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sp>
        <p:nvSpPr>
          <p:cNvPr id="6" name="Dia számának helye 1">
            <a:extLst>
              <a:ext uri="{FF2B5EF4-FFF2-40B4-BE49-F238E27FC236}">
                <a16:creationId xmlns:a16="http://schemas.microsoft.com/office/drawing/2014/main" id="{952C7E68-9D7D-E1A5-8BBE-D313B8461DD5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10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83D205-5A4E-0F95-E5FC-F9CAF14DE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6977"/>
            <a:ext cx="7772400" cy="44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5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594804" y="1351606"/>
            <a:ext cx="780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Manuális tesztek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Végpont tesztek (Postman/</a:t>
            </a:r>
            <a:r>
              <a:rPr lang="hu-HU" dirty="0" err="1"/>
              <a:t>Swagger</a:t>
            </a:r>
            <a:r>
              <a:rPr lang="hu-HU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Postman: rendezettség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A118893-D086-C814-04F9-7E682CC53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80" y="2532317"/>
            <a:ext cx="5733918" cy="389573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1629352-DFF4-9135-0DF9-3808AC3C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521" y="1094225"/>
            <a:ext cx="2160675" cy="5185622"/>
          </a:xfrm>
          <a:prstGeom prst="rect">
            <a:avLst/>
          </a:prstGeom>
        </p:spPr>
      </p:pic>
      <p:sp>
        <p:nvSpPr>
          <p:cNvPr id="5" name="Dia számának helye 1">
            <a:extLst>
              <a:ext uri="{FF2B5EF4-FFF2-40B4-BE49-F238E27FC236}">
                <a16:creationId xmlns:a16="http://schemas.microsoft.com/office/drawing/2014/main" id="{89BC5AF0-54D2-A09B-E4EC-E385F23849A6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11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63729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Értékelés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745724" y="1802167"/>
            <a:ext cx="7803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Térkép Funkció</a:t>
            </a:r>
            <a:r>
              <a:rPr lang="hu-H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Minden felhasználó számára elérhető navigáció: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3D térkép megjelenítés: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API Kapcsolat</a:t>
            </a:r>
            <a:r>
              <a:rPr lang="hu-HU" dirty="0"/>
              <a:t> és </a:t>
            </a:r>
            <a:r>
              <a:rPr lang="hu-HU" b="1" dirty="0"/>
              <a:t>Adatkezelés</a:t>
            </a:r>
            <a:r>
              <a:rPr lang="hu-H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Teljes térkép integráció elvesztése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Offline adat tárolás és hozzáférés elvesztése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Események</a:t>
            </a:r>
            <a:r>
              <a:rPr lang="hu-HU" dirty="0"/>
              <a:t> és </a:t>
            </a:r>
            <a:r>
              <a:rPr lang="hu-HU" b="1" dirty="0"/>
              <a:t>Felhasználók</a:t>
            </a:r>
            <a:r>
              <a:rPr lang="hu-HU" dirty="0"/>
              <a:t> kezelése: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Adatok kezelése (törlés, szerkesztés, listázás):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Eseményekre feliratkozás, leiratkozás: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Jogosultságok és felhasználók kezelése: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AR Funkció</a:t>
            </a:r>
            <a:r>
              <a:rPr lang="hu-H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Adatok kezelése (törlés, szerkesztés, listázás):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AR adatok megjelenítés: </a:t>
            </a:r>
            <a:r>
              <a:rPr lang="hu-HU" b="1" dirty="0">
                <a:solidFill>
                  <a:srgbClr val="00B050"/>
                </a:solidFill>
              </a:rPr>
              <a:t>KÉSZ</a:t>
            </a:r>
            <a:br>
              <a:rPr lang="hu-HU" b="1" dirty="0">
                <a:solidFill>
                  <a:srgbClr val="00B050"/>
                </a:solidFill>
              </a:rPr>
            </a:br>
            <a:endParaRPr lang="hu-HU" dirty="0"/>
          </a:p>
        </p:txBody>
      </p:sp>
      <p:sp>
        <p:nvSpPr>
          <p:cNvPr id="5" name="Dia számának helye 1">
            <a:extLst>
              <a:ext uri="{FF2B5EF4-FFF2-40B4-BE49-F238E27FC236}">
                <a16:creationId xmlns:a16="http://schemas.microsoft.com/office/drawing/2014/main" id="{82DBEE08-3D98-54F4-8A6D-A5A5A770757D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12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98235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Továbbfejlesztési lehetőségek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745724" y="1802167"/>
            <a:ext cx="7803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Egyedi térkép: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3D modellek feldolgozásának felmérése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Egyedi térkép kezelési könyvtár, vagy szerveroldali kiszervezés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Helymegatározás</a:t>
            </a:r>
            <a:r>
              <a:rPr lang="hu-H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Blue</a:t>
            </a:r>
            <a:r>
              <a:rPr lang="hu-HU" dirty="0"/>
              <a:t> </a:t>
            </a:r>
            <a:r>
              <a:rPr lang="hu-HU" dirty="0" err="1"/>
              <a:t>dot</a:t>
            </a:r>
            <a:r>
              <a:rPr lang="hu-HU" dirty="0"/>
              <a:t> azaz pont helyzet megállapítása </a:t>
            </a:r>
            <a:r>
              <a:rPr lang="hu-HU" dirty="0" err="1"/>
              <a:t>beltéren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AR funkció bővítése virtuális útvonalak </a:t>
            </a:r>
            <a:r>
              <a:rPr lang="hu-HU" dirty="0" err="1"/>
              <a:t>megjelnítésével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AR Funkciók kibővítése: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Navigáció és információ bővítése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Szobák, termek és érdeklődési pontok részletesebb megjelenítése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Rendezvények alatt interaktív felhasználása, pl. nyereményjátékok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Mobil Alkalmazás Keretrendszere: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Natív alkalmazás iOS és Android platformra az AR funkció szélesebb kihasználása érdekében</a:t>
            </a:r>
          </a:p>
        </p:txBody>
      </p:sp>
      <p:sp>
        <p:nvSpPr>
          <p:cNvPr id="5" name="Dia számának helye 1">
            <a:extLst>
              <a:ext uri="{FF2B5EF4-FFF2-40B4-BE49-F238E27FC236}">
                <a16:creationId xmlns:a16="http://schemas.microsoft.com/office/drawing/2014/main" id="{4088DBFA-DB05-0678-FC74-8166678E7E2D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13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662128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602D71-82BE-FB40-F7C6-01AB52BA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dirty="0"/>
              <a:t>Köszönöm a figyelmet!</a:t>
            </a:r>
          </a:p>
        </p:txBody>
      </p:sp>
      <p:sp>
        <p:nvSpPr>
          <p:cNvPr id="4" name="Dia számának helye 1">
            <a:extLst>
              <a:ext uri="{FF2B5EF4-FFF2-40B4-BE49-F238E27FC236}">
                <a16:creationId xmlns:a16="http://schemas.microsoft.com/office/drawing/2014/main" id="{F6502709-13A8-B3B9-64FD-07B323394BA2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14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05956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DB0AA-33D0-BFCC-CF70-D6F50796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7" y="1771049"/>
            <a:ext cx="4319123" cy="3000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96B1C-DA01-1F0A-651B-B72A974D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19" y="1607419"/>
            <a:ext cx="4092404" cy="3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1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9DE5DD-6C2D-6EC2-C07B-AA831712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521" y="1237742"/>
            <a:ext cx="7640957" cy="43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9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4" name="Picture 3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CDDA03CC-AEE9-2C1E-E06D-C53C17E62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00048"/>
            <a:ext cx="7772400" cy="44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Irodalomkutatás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13DB2A9-9A75-5D65-FC88-8B618306AB53}"/>
              </a:ext>
            </a:extLst>
          </p:cNvPr>
          <p:cNvSpPr txBox="1"/>
          <p:nvPr/>
        </p:nvSpPr>
        <p:spPr>
          <a:xfrm>
            <a:off x="435006" y="1518082"/>
            <a:ext cx="8163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Beltéri navigációs megoldások alapján kutattam alkalmazásokat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Google Indoor Maps,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Arway.ai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MapsIndoors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Használandó keretrendszerek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.NET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Angular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Ionic Framework</a:t>
            </a:r>
          </a:p>
        </p:txBody>
      </p:sp>
      <p:sp>
        <p:nvSpPr>
          <p:cNvPr id="9" name="Dia számának helye 1">
            <a:extLst>
              <a:ext uri="{FF2B5EF4-FFF2-40B4-BE49-F238E27FC236}">
                <a16:creationId xmlns:a16="http://schemas.microsoft.com/office/drawing/2014/main" id="{22DDF374-6E8B-D2FF-AF82-27CDF99A5ED2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2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78103-14EE-9EF2-DB82-97C7AD27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90" y="3754976"/>
            <a:ext cx="1641492" cy="2505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748FA-7434-6FB4-339B-E8EB7971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978" y="3807506"/>
            <a:ext cx="1372145" cy="2350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CBACA-F374-EB2B-B0B0-1D0C7E8F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674" y="3549407"/>
            <a:ext cx="2914053" cy="29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Tervezés</a:t>
            </a:r>
          </a:p>
        </p:txBody>
      </p:sp>
      <p:sp>
        <p:nvSpPr>
          <p:cNvPr id="8" name="Dia számának helye 1">
            <a:extLst>
              <a:ext uri="{FF2B5EF4-FFF2-40B4-BE49-F238E27FC236}">
                <a16:creationId xmlns:a16="http://schemas.microsoft.com/office/drawing/2014/main" id="{4F196476-1C86-D8A8-221D-44FF7989639A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3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64885F-7EF9-545A-919A-9327429DF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60" y="2022508"/>
            <a:ext cx="7384080" cy="28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9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Fejlesztés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745724" y="1802167"/>
            <a:ext cx="7856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navigáció megalapozása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Mappedin API csatlakozás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Kapott adatok manipulálása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Desztináció és kiindulási pont megadása</a:t>
            </a:r>
          </a:p>
        </p:txBody>
      </p:sp>
      <p:sp>
        <p:nvSpPr>
          <p:cNvPr id="5" name="Dia számának helye 1">
            <a:extLst>
              <a:ext uri="{FF2B5EF4-FFF2-40B4-BE49-F238E27FC236}">
                <a16:creationId xmlns:a16="http://schemas.microsoft.com/office/drawing/2014/main" id="{C9540ABA-8942-AAE5-18AF-6CBE28E94139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4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D17B6-F8DE-5CFC-EC30-BC27182B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54" y="3409327"/>
            <a:ext cx="5120092" cy="278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Fejlesztés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179220" y="2934493"/>
            <a:ext cx="5388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Modellek és logika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DTO-</a:t>
            </a:r>
            <a:r>
              <a:rPr lang="hu-HU" dirty="0" err="1"/>
              <a:t>k</a:t>
            </a:r>
            <a:r>
              <a:rPr lang="hu-HU" dirty="0"/>
              <a:t> használata, üzleti logika elkülönítése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Felhasználó kezelés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JWT </a:t>
            </a:r>
            <a:r>
              <a:rPr lang="hu-HU" dirty="0" err="1"/>
              <a:t>tokenek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Observable</a:t>
            </a:r>
            <a:r>
              <a:rPr lang="hu-HU" dirty="0"/>
              <a:t>-ben tárolt </a:t>
            </a:r>
            <a:r>
              <a:rPr lang="hu-HU" dirty="0" err="1"/>
              <a:t>tokenek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Interceptor</a:t>
            </a:r>
            <a:r>
              <a:rPr lang="hu-HU" dirty="0"/>
              <a:t> </a:t>
            </a:r>
            <a:r>
              <a:rPr lang="hu-HU" dirty="0" err="1"/>
              <a:t>segítéségvel</a:t>
            </a:r>
            <a:r>
              <a:rPr lang="hu-HU" dirty="0"/>
              <a:t> minden HTTP kérés </a:t>
            </a:r>
            <a:r>
              <a:rPr lang="hu-HU" dirty="0" err="1"/>
              <a:t>header-jére</a:t>
            </a:r>
            <a:r>
              <a:rPr lang="hu-HU" dirty="0"/>
              <a:t> rátettem a </a:t>
            </a:r>
            <a:r>
              <a:rPr lang="hu-HU" dirty="0" err="1"/>
              <a:t>tokent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Loader</a:t>
            </a:r>
            <a:r>
              <a:rPr lang="hu-HU" dirty="0"/>
              <a:t> használata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Interceptor</a:t>
            </a:r>
            <a:endParaRPr lang="hu-H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Visszajelezni a felhasználónak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/>
              <a:t>Megakadályozni a felesleges szerver terhelést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6" name="Dia számának helye 1">
            <a:extLst>
              <a:ext uri="{FF2B5EF4-FFF2-40B4-BE49-F238E27FC236}">
                <a16:creationId xmlns:a16="http://schemas.microsoft.com/office/drawing/2014/main" id="{6EB9B22C-F86D-387C-2CA1-FA6290BEDC2B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5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1F340-3A24-0F70-FA2C-FE48BC3A6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16" y="1136105"/>
            <a:ext cx="3628481" cy="31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Fejlesztés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7797DD5-5D47-AF7F-0FF8-D5B05CE971C6}"/>
              </a:ext>
            </a:extLst>
          </p:cNvPr>
          <p:cNvSpPr txBox="1"/>
          <p:nvPr/>
        </p:nvSpPr>
        <p:spPr>
          <a:xfrm>
            <a:off x="239697" y="1802167"/>
            <a:ext cx="4187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AR tartalmak generálása: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/>
              <a:t>AR.js</a:t>
            </a:r>
            <a:r>
              <a:rPr lang="hu-HU" dirty="0"/>
              <a:t> statikus HTML elemek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5" name="Dia számának helye 1">
            <a:extLst>
              <a:ext uri="{FF2B5EF4-FFF2-40B4-BE49-F238E27FC236}">
                <a16:creationId xmlns:a16="http://schemas.microsoft.com/office/drawing/2014/main" id="{2FC1AA9E-8636-7894-ED9C-6895BD693EDA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6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90E90-DA7F-57D8-1593-90E4630EE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5" y="2542935"/>
            <a:ext cx="7865510" cy="38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2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45CDB7B-5838-2E8E-2448-7B520AFA7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023" y="1369880"/>
            <a:ext cx="7887954" cy="4512098"/>
          </a:xfrm>
          <a:prstGeom prst="rect">
            <a:avLst/>
          </a:prstGeom>
        </p:spPr>
      </p:pic>
      <p:sp>
        <p:nvSpPr>
          <p:cNvPr id="10" name="Dia számának helye 1">
            <a:extLst>
              <a:ext uri="{FF2B5EF4-FFF2-40B4-BE49-F238E27FC236}">
                <a16:creationId xmlns:a16="http://schemas.microsoft.com/office/drawing/2014/main" id="{E28FBD20-216D-3549-53CC-098EEDCF35F4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7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9761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27ADB69-879E-A233-AEDD-8E1B9D1D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712" y="1313761"/>
            <a:ext cx="8062576" cy="4624337"/>
          </a:xfrm>
          <a:prstGeom prst="rect">
            <a:avLst/>
          </a:prstGeom>
        </p:spPr>
      </p:pic>
      <p:sp>
        <p:nvSpPr>
          <p:cNvPr id="3" name="Dia számának helye 1">
            <a:extLst>
              <a:ext uri="{FF2B5EF4-FFF2-40B4-BE49-F238E27FC236}">
                <a16:creationId xmlns:a16="http://schemas.microsoft.com/office/drawing/2014/main" id="{84C1CED7-286E-7932-B74E-4F756042FA35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8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124458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4C4730-CAAA-CA74-2AEC-5864690C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647" y="344945"/>
            <a:ext cx="6139392" cy="556101"/>
          </a:xfrm>
        </p:spPr>
        <p:txBody>
          <a:bodyPr/>
          <a:lstStyle/>
          <a:p>
            <a:r>
              <a:rPr lang="hu-HU" dirty="0"/>
              <a:t>Kész alkalmazás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884C030-DAB2-C489-BAF5-8552B85B9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685" y="1326174"/>
            <a:ext cx="8030629" cy="4593711"/>
          </a:xfrm>
          <a:prstGeom prst="rect">
            <a:avLst/>
          </a:prstGeom>
        </p:spPr>
      </p:pic>
      <p:sp>
        <p:nvSpPr>
          <p:cNvPr id="9" name="Dia számának helye 1">
            <a:extLst>
              <a:ext uri="{FF2B5EF4-FFF2-40B4-BE49-F238E27FC236}">
                <a16:creationId xmlns:a16="http://schemas.microsoft.com/office/drawing/2014/main" id="{D3DF3E9F-6204-E1F2-05AE-98AEDEEF75DC}"/>
              </a:ext>
            </a:extLst>
          </p:cNvPr>
          <p:cNvSpPr txBox="1">
            <a:spLocks/>
          </p:cNvSpPr>
          <p:nvPr/>
        </p:nvSpPr>
        <p:spPr>
          <a:xfrm>
            <a:off x="6720597" y="6350813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424F19-9642-494C-AE2B-A953EE6BD813}" type="slidenum">
              <a:rPr lang="hu-HU" smtClean="0">
                <a:solidFill>
                  <a:schemeClr val="bg1">
                    <a:lumMod val="65000"/>
                  </a:schemeClr>
                </a:solidFill>
              </a:rPr>
              <a:pPr algn="r"/>
              <a:t>9</a:t>
            </a:fld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72285736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2013 – 2022 téma">
  <a:themeElements>
    <a:clrScheme name="Office 2013 – 2022 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 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 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340</Words>
  <Application>Microsoft Macintosh PowerPoint</Application>
  <PresentationFormat>On-screen Show (4:3)</PresentationFormat>
  <Paragraphs>100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Calibri</vt:lpstr>
      <vt:lpstr>Open Sans</vt:lpstr>
      <vt:lpstr>Open Sans Light</vt:lpstr>
      <vt:lpstr>2_Office Theme</vt:lpstr>
      <vt:lpstr>3_Office Theme</vt:lpstr>
      <vt:lpstr>4_Office Theme</vt:lpstr>
      <vt:lpstr>5_Office Theme</vt:lpstr>
      <vt:lpstr>Office 2013 – 2022 téma</vt:lpstr>
      <vt:lpstr>Egyetemi Navigációs Fullstack  Alkalmazás Fejlesztése  Development of University Navigation Fullstack Application</vt:lpstr>
      <vt:lpstr>Irodalomkutatás</vt:lpstr>
      <vt:lpstr>Tervezés</vt:lpstr>
      <vt:lpstr>Fejlesztés</vt:lpstr>
      <vt:lpstr>Fejlesztés</vt:lpstr>
      <vt:lpstr>Fejlesztés</vt:lpstr>
      <vt:lpstr>Kész alkalmazás</vt:lpstr>
      <vt:lpstr>Kész alkalmazás</vt:lpstr>
      <vt:lpstr>Kész alkalmazás</vt:lpstr>
      <vt:lpstr>Kész alkalmazás</vt:lpstr>
      <vt:lpstr>Tesztelés</vt:lpstr>
      <vt:lpstr>Értékelés</vt:lpstr>
      <vt:lpstr>Továbbfejlesztési lehetőségek</vt:lpstr>
      <vt:lpstr>Köszönöm a figyelmet!</vt:lpstr>
      <vt:lpstr>Kész alkalmazás</vt:lpstr>
      <vt:lpstr>Kész alkalmazás</vt:lpstr>
      <vt:lpstr>Kész alkalmazás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Dávid Gyöngyösi</cp:lastModifiedBy>
  <cp:revision>241</cp:revision>
  <cp:lastPrinted>2019-02-21T16:25:53Z</cp:lastPrinted>
  <dcterms:created xsi:type="dcterms:W3CDTF">2019-01-21T14:36:44Z</dcterms:created>
  <dcterms:modified xsi:type="dcterms:W3CDTF">2024-05-14T12:55:26Z</dcterms:modified>
</cp:coreProperties>
</file>